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16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72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8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4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7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7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9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3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8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9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58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9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30089-CAC3-41A0-B7A4-9863409CAAED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FC66C-8361-4E33-9C3C-393755D41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1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://www.kolterelementary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1818" y="1218028"/>
            <a:ext cx="4328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HISD </a:t>
            </a:r>
            <a:r>
              <a:rPr lang="en-US" sz="1200" dirty="0"/>
              <a:t>Summer Reading program challenges students to read a minimum of five books during the </a:t>
            </a:r>
            <a:r>
              <a:rPr lang="en-US" sz="1200" dirty="0" smtClean="0"/>
              <a:t>summer. </a:t>
            </a:r>
            <a:r>
              <a:rPr lang="en-US" sz="1200" dirty="0"/>
              <a:t> </a:t>
            </a:r>
            <a:r>
              <a:rPr lang="en-US" sz="1200" dirty="0" err="1" smtClean="0"/>
              <a:t>Kolter’s</a:t>
            </a:r>
            <a:r>
              <a:rPr lang="en-US" sz="1200" dirty="0" smtClean="0"/>
              <a:t> </a:t>
            </a:r>
            <a:r>
              <a:rPr lang="en-US" sz="1200" dirty="0"/>
              <a:t>summer reading program </a:t>
            </a:r>
            <a:r>
              <a:rPr lang="en-US" sz="1200" dirty="0" smtClean="0"/>
              <a:t>begins  </a:t>
            </a:r>
            <a:r>
              <a:rPr lang="en-US" sz="1200" dirty="0"/>
              <a:t>June 1, </a:t>
            </a:r>
            <a:r>
              <a:rPr lang="en-US" sz="1200" dirty="0" smtClean="0"/>
              <a:t>2016.    Go to </a:t>
            </a:r>
            <a:r>
              <a:rPr lang="en-US" sz="1200" u="sng" dirty="0" smtClean="0">
                <a:hlinkClick r:id="rId2"/>
              </a:rPr>
              <a:t>www.kolterlibrarywikispaces.org</a:t>
            </a:r>
            <a:r>
              <a:rPr lang="en-US" sz="1200" u="sng" dirty="0" smtClean="0"/>
              <a:t> for details</a:t>
            </a:r>
            <a:r>
              <a:rPr lang="en-US" sz="1200" dirty="0" smtClean="0"/>
              <a:t>    </a:t>
            </a:r>
            <a:endParaRPr lang="en-US" sz="1200" dirty="0"/>
          </a:p>
          <a:p>
            <a:endParaRPr lang="en-US" sz="1400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34" y="1169032"/>
            <a:ext cx="1479984" cy="140690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90573" y="2530057"/>
            <a:ext cx="4127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Kolter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2016 Summer 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Reading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26" name="Picture 2" descr="http://www.pbs.org/parents/education/files/2012/02/467x267-boyreadingongrass-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" y="2856929"/>
            <a:ext cx="2392303" cy="122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70536" y="2326024"/>
            <a:ext cx="2155838" cy="1617577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50446" y="2326024"/>
            <a:ext cx="30276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Kolter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Elementary</a:t>
            </a:r>
          </a:p>
          <a:p>
            <a:r>
              <a:rPr lang="en-US" sz="1200" dirty="0" smtClean="0">
                <a:latin typeface="Elephant" panose="02020904090505020303" pitchFamily="18" charset="0"/>
              </a:rPr>
              <a:t>Home of the Cougars</a:t>
            </a:r>
          </a:p>
          <a:p>
            <a:r>
              <a:rPr lang="en-US" sz="1400" dirty="0" smtClean="0"/>
              <a:t>9710 </a:t>
            </a:r>
            <a:r>
              <a:rPr lang="en-US" sz="1400" dirty="0" err="1" smtClean="0"/>
              <a:t>Runnymeade</a:t>
            </a:r>
            <a:endParaRPr lang="en-US" sz="1400" dirty="0"/>
          </a:p>
          <a:p>
            <a:r>
              <a:rPr lang="en-US" sz="1400" dirty="0" smtClean="0"/>
              <a:t>Houston, TX </a:t>
            </a:r>
            <a:r>
              <a:rPr lang="en-US" sz="1400" dirty="0" smtClean="0"/>
              <a:t>77096</a:t>
            </a:r>
          </a:p>
          <a:p>
            <a:endParaRPr lang="en-US" sz="1400" dirty="0" smtClean="0"/>
          </a:p>
          <a:p>
            <a:r>
              <a:rPr lang="en-US" sz="1400" dirty="0" smtClean="0"/>
              <a:t>Julie </a:t>
            </a:r>
            <a:r>
              <a:rPr lang="en-US" sz="1400" dirty="0" smtClean="0"/>
              <a:t>Dickinson, </a:t>
            </a:r>
            <a:endParaRPr lang="en-US" sz="1400" dirty="0" smtClean="0"/>
          </a:p>
          <a:p>
            <a:r>
              <a:rPr lang="en-US" sz="1400" dirty="0" smtClean="0"/>
              <a:t>Assistant </a:t>
            </a:r>
            <a:r>
              <a:rPr lang="en-US" sz="1400" dirty="0" smtClean="0"/>
              <a:t>Principal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100300" y="4133662"/>
            <a:ext cx="6540203" cy="4120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0845" y="4176378"/>
            <a:ext cx="6167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Reading Program and </a:t>
            </a:r>
            <a:r>
              <a:rPr lang="en-US" b="1" dirty="0" smtClean="0"/>
              <a:t>Incentives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19755" y="4599316"/>
            <a:ext cx="6520748" cy="612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400" b="1" dirty="0" smtClean="0"/>
              <a:t>Level 1</a:t>
            </a:r>
            <a:r>
              <a:rPr lang="en-US" sz="1400" dirty="0" smtClean="0"/>
              <a:t> </a:t>
            </a:r>
            <a:r>
              <a:rPr lang="en-US" sz="1400" b="1" dirty="0" smtClean="0"/>
              <a:t>Reader </a:t>
            </a:r>
          </a:p>
          <a:p>
            <a:pPr algn="just"/>
            <a:r>
              <a:rPr lang="en-US" sz="1200" dirty="0" smtClean="0"/>
              <a:t>Students read five (5) books and complete an information form for each book.  Information forms should include title, author, number of pages and a sentence or two about the story or a picture illustrating the story.   Return all forms  to </a:t>
            </a:r>
            <a:r>
              <a:rPr lang="en-US" sz="1200" dirty="0"/>
              <a:t>Ms. Oubre at the beginning of </a:t>
            </a:r>
            <a:r>
              <a:rPr lang="en-US" sz="1200" dirty="0" smtClean="0"/>
              <a:t>the </a:t>
            </a:r>
            <a:r>
              <a:rPr lang="en-US" sz="1200" dirty="0"/>
              <a:t>school year. </a:t>
            </a:r>
            <a:endParaRPr lang="en-US" sz="1200" dirty="0" smtClean="0"/>
          </a:p>
          <a:p>
            <a:pPr algn="just">
              <a:lnSpc>
                <a:spcPts val="800"/>
              </a:lnSpc>
            </a:pPr>
            <a:endParaRPr lang="en-US" sz="1200" dirty="0"/>
          </a:p>
          <a:p>
            <a:pPr algn="just"/>
            <a:r>
              <a:rPr lang="en-US" sz="1200" b="1" u="sng" dirty="0" smtClean="0">
                <a:solidFill>
                  <a:srgbClr val="002060"/>
                </a:solidFill>
              </a:rPr>
              <a:t>Incentives</a:t>
            </a:r>
            <a:r>
              <a:rPr lang="en-US" sz="1200" dirty="0" smtClean="0"/>
              <a:t>:  </a:t>
            </a:r>
            <a:r>
              <a:rPr lang="en-US" sz="1200" dirty="0" smtClean="0"/>
              <a:t>Free Dress Pass and Two (2) Rice University complimentary tickets for the September 24, 2016 football game </a:t>
            </a:r>
          </a:p>
          <a:p>
            <a:pPr algn="just">
              <a:lnSpc>
                <a:spcPts val="100"/>
              </a:lnSpc>
            </a:pPr>
            <a:endParaRPr lang="en-US" sz="12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400" b="1" dirty="0" smtClean="0"/>
              <a:t>Level 2 Reader</a:t>
            </a:r>
          </a:p>
          <a:p>
            <a:pPr algn="just"/>
            <a:r>
              <a:rPr lang="en-US" sz="1200" b="1" dirty="0" smtClean="0">
                <a:solidFill>
                  <a:srgbClr val="FF0000"/>
                </a:solidFill>
              </a:rPr>
              <a:t>K-2</a:t>
            </a:r>
            <a:r>
              <a:rPr lang="en-US" sz="1200" b="1" dirty="0" smtClean="0"/>
              <a:t>:  </a:t>
            </a:r>
            <a:r>
              <a:rPr lang="en-US" sz="1200" dirty="0" smtClean="0"/>
              <a:t>Students must read a minimum of </a:t>
            </a:r>
            <a:r>
              <a:rPr lang="en-US" sz="1200" dirty="0" smtClean="0"/>
              <a:t>ten (</a:t>
            </a:r>
            <a:r>
              <a:rPr lang="en-US" sz="1200" dirty="0" smtClean="0"/>
              <a:t>10) books </a:t>
            </a:r>
            <a:r>
              <a:rPr lang="en-US" sz="1200" dirty="0"/>
              <a:t>and complete an </a:t>
            </a:r>
            <a:r>
              <a:rPr lang="en-US" sz="1200" dirty="0" smtClean="0"/>
              <a:t>information </a:t>
            </a:r>
            <a:r>
              <a:rPr lang="en-US" sz="1200" dirty="0"/>
              <a:t>form for each book.  </a:t>
            </a:r>
            <a:r>
              <a:rPr lang="en-US" sz="1200" dirty="0" smtClean="0"/>
              <a:t>Information </a:t>
            </a:r>
            <a:r>
              <a:rPr lang="en-US" sz="1200" dirty="0"/>
              <a:t>forms should include title, author, number of pages and a sentence or two about the story or a picture illustrating the story.   Return </a:t>
            </a:r>
            <a:r>
              <a:rPr lang="en-US" sz="1200" dirty="0" smtClean="0"/>
              <a:t>all forms  </a:t>
            </a:r>
            <a:r>
              <a:rPr lang="en-US" sz="1200" dirty="0"/>
              <a:t>to Ms. Oubre at the beginning of the school year. </a:t>
            </a:r>
          </a:p>
          <a:p>
            <a:pPr algn="just"/>
            <a:r>
              <a:rPr lang="en-US" sz="1200" b="1" dirty="0" smtClean="0">
                <a:solidFill>
                  <a:srgbClr val="FF0000"/>
                </a:solidFill>
              </a:rPr>
              <a:t>3-5</a:t>
            </a:r>
            <a:r>
              <a:rPr lang="en-US" sz="1200" dirty="0" smtClean="0"/>
              <a:t>:  Students must </a:t>
            </a:r>
            <a:r>
              <a:rPr lang="en-US" sz="1200" dirty="0" smtClean="0"/>
              <a:t>read a minimum of </a:t>
            </a:r>
            <a:r>
              <a:rPr lang="en-US" sz="1200" dirty="0" smtClean="0"/>
              <a:t>2000 pages </a:t>
            </a:r>
            <a:r>
              <a:rPr lang="en-US" sz="1200" dirty="0"/>
              <a:t>and </a:t>
            </a:r>
            <a:r>
              <a:rPr lang="en-US" sz="1200" dirty="0" smtClean="0"/>
              <a:t>complete </a:t>
            </a:r>
            <a:r>
              <a:rPr lang="en-US" sz="1200" dirty="0"/>
              <a:t>an </a:t>
            </a:r>
            <a:r>
              <a:rPr lang="en-US" sz="1200" dirty="0" smtClean="0"/>
              <a:t>information </a:t>
            </a:r>
            <a:r>
              <a:rPr lang="en-US" sz="1200" dirty="0"/>
              <a:t>form for each book.  </a:t>
            </a:r>
            <a:r>
              <a:rPr lang="en-US" sz="1200" dirty="0" smtClean="0"/>
              <a:t>Information </a:t>
            </a:r>
            <a:r>
              <a:rPr lang="en-US" sz="1200" dirty="0"/>
              <a:t>forms should include title, author, number of pages and a sentence or two about the story or a picture illustrating the story.   Return </a:t>
            </a:r>
            <a:r>
              <a:rPr lang="en-US" sz="1200" dirty="0" smtClean="0"/>
              <a:t>all forms  </a:t>
            </a:r>
            <a:r>
              <a:rPr lang="en-US" sz="1200" dirty="0"/>
              <a:t>to Ms. Oubre at the beginning of the school year. </a:t>
            </a:r>
            <a:endParaRPr lang="en-US" sz="1200" dirty="0" smtClean="0"/>
          </a:p>
          <a:p>
            <a:pPr algn="just">
              <a:lnSpc>
                <a:spcPts val="800"/>
              </a:lnSpc>
            </a:pPr>
            <a:endParaRPr lang="en-US" sz="1200" dirty="0"/>
          </a:p>
          <a:p>
            <a:pPr algn="just"/>
            <a:r>
              <a:rPr lang="en-US" sz="1200" b="1" u="sng" dirty="0" smtClean="0">
                <a:solidFill>
                  <a:srgbClr val="002060"/>
                </a:solidFill>
              </a:rPr>
              <a:t>Incentives</a:t>
            </a:r>
            <a:r>
              <a:rPr lang="en-US" sz="1200" dirty="0" smtClean="0"/>
              <a:t>:  </a:t>
            </a:r>
            <a:r>
              <a:rPr lang="en-US" sz="1200" dirty="0" smtClean="0"/>
              <a:t>Student designed </a:t>
            </a:r>
            <a:r>
              <a:rPr lang="en-US" sz="1200" dirty="0" err="1" smtClean="0"/>
              <a:t>Kolter</a:t>
            </a:r>
            <a:r>
              <a:rPr lang="en-US" sz="1200" dirty="0"/>
              <a:t> </a:t>
            </a:r>
            <a:r>
              <a:rPr lang="en-US" sz="1200" dirty="0" smtClean="0"/>
              <a:t>T-shirt, Free Dress Pass and </a:t>
            </a:r>
            <a:r>
              <a:rPr lang="en-US" sz="1200" dirty="0"/>
              <a:t>Two (2) Rice University complimentary tickets for the September 24, 2016 football game. </a:t>
            </a:r>
            <a:endParaRPr lang="en-US" sz="12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400" b="1" dirty="0" smtClean="0"/>
              <a:t>Level 3</a:t>
            </a:r>
            <a:r>
              <a:rPr lang="en-US" sz="1400" dirty="0"/>
              <a:t> </a:t>
            </a:r>
            <a:r>
              <a:rPr lang="en-US" sz="1400" b="1" dirty="0" smtClean="0"/>
              <a:t>Reader</a:t>
            </a:r>
          </a:p>
          <a:p>
            <a:pPr algn="just"/>
            <a:r>
              <a:rPr lang="en-US" sz="1200" b="1" dirty="0" smtClean="0">
                <a:solidFill>
                  <a:srgbClr val="FF0000"/>
                </a:solidFill>
              </a:rPr>
              <a:t>K-2</a:t>
            </a:r>
            <a:r>
              <a:rPr lang="en-US" sz="1200" dirty="0" smtClean="0"/>
              <a:t>:  Students must read a minimum of 15 books. Complete </a:t>
            </a:r>
            <a:r>
              <a:rPr lang="en-US" sz="1200" dirty="0"/>
              <a:t>an </a:t>
            </a:r>
            <a:r>
              <a:rPr lang="en-US" sz="1200" dirty="0" smtClean="0"/>
              <a:t>information </a:t>
            </a:r>
            <a:r>
              <a:rPr lang="en-US" sz="1200" dirty="0"/>
              <a:t>form for each book.  </a:t>
            </a:r>
            <a:r>
              <a:rPr lang="en-US" sz="1200" dirty="0" smtClean="0"/>
              <a:t>Information </a:t>
            </a:r>
            <a:r>
              <a:rPr lang="en-US" sz="1200" dirty="0"/>
              <a:t>forms should include title, author, number of pages and a sentence or two about the story or a picture illustrating the story.   Return </a:t>
            </a:r>
            <a:r>
              <a:rPr lang="en-US" sz="1200" dirty="0" smtClean="0"/>
              <a:t>all  forms  </a:t>
            </a:r>
            <a:r>
              <a:rPr lang="en-US" sz="1200" dirty="0"/>
              <a:t>to Ms. Oubre at the beginning of the school year. </a:t>
            </a:r>
          </a:p>
          <a:p>
            <a:pPr algn="just"/>
            <a:r>
              <a:rPr lang="en-US" sz="1200" b="1" dirty="0" smtClean="0">
                <a:solidFill>
                  <a:srgbClr val="FF0000"/>
                </a:solidFill>
              </a:rPr>
              <a:t>3-5</a:t>
            </a:r>
            <a:r>
              <a:rPr lang="en-US" sz="1200" b="1" dirty="0"/>
              <a:t>:</a:t>
            </a:r>
            <a:r>
              <a:rPr lang="en-US" sz="1200" dirty="0"/>
              <a:t>  </a:t>
            </a:r>
            <a:r>
              <a:rPr lang="en-US" sz="1200" dirty="0" smtClean="0"/>
              <a:t>Students must read </a:t>
            </a:r>
            <a:r>
              <a:rPr lang="en-US" sz="1200" dirty="0" smtClean="0"/>
              <a:t>a minimum of 2500 </a:t>
            </a:r>
            <a:r>
              <a:rPr lang="en-US" sz="1200" dirty="0" smtClean="0"/>
              <a:t>pages.  Complete </a:t>
            </a:r>
            <a:r>
              <a:rPr lang="en-US" sz="1200" dirty="0"/>
              <a:t>an </a:t>
            </a:r>
            <a:r>
              <a:rPr lang="en-US" sz="1200" dirty="0" smtClean="0"/>
              <a:t>information </a:t>
            </a:r>
            <a:r>
              <a:rPr lang="en-US" sz="1200" dirty="0"/>
              <a:t>form for each book.  </a:t>
            </a:r>
            <a:r>
              <a:rPr lang="en-US" sz="1200" dirty="0" smtClean="0"/>
              <a:t>Information </a:t>
            </a:r>
            <a:r>
              <a:rPr lang="en-US" sz="1200" dirty="0"/>
              <a:t>forms should include title, author, number of pages and a sentence or two about the story or a picture illustrating the story.   Return </a:t>
            </a:r>
            <a:r>
              <a:rPr lang="en-US" sz="1200" dirty="0" smtClean="0"/>
              <a:t>all forms  </a:t>
            </a:r>
            <a:r>
              <a:rPr lang="en-US" sz="1200" dirty="0"/>
              <a:t>to Ms. Oubre at the beginning of the school year. </a:t>
            </a:r>
            <a:endParaRPr lang="en-US" sz="1200" dirty="0" smtClean="0"/>
          </a:p>
          <a:p>
            <a:pPr algn="just">
              <a:lnSpc>
                <a:spcPts val="800"/>
              </a:lnSpc>
            </a:pPr>
            <a:endParaRPr lang="en-US" sz="1200" dirty="0"/>
          </a:p>
          <a:p>
            <a:pPr algn="just"/>
            <a:r>
              <a:rPr lang="en-US" sz="1200" b="1" u="sng" dirty="0" smtClean="0">
                <a:solidFill>
                  <a:srgbClr val="002060"/>
                </a:solidFill>
              </a:rPr>
              <a:t>Incentives</a:t>
            </a:r>
            <a:r>
              <a:rPr lang="en-US" sz="1200" dirty="0" smtClean="0"/>
              <a:t>: </a:t>
            </a:r>
            <a:r>
              <a:rPr lang="en-US" sz="1200" dirty="0"/>
              <a:t>Student designed </a:t>
            </a:r>
            <a:r>
              <a:rPr lang="en-US" sz="1200" dirty="0" err="1"/>
              <a:t>Kolter</a:t>
            </a:r>
            <a:r>
              <a:rPr lang="en-US" sz="1200" dirty="0"/>
              <a:t> T-shirt, Free Dress </a:t>
            </a:r>
            <a:r>
              <a:rPr lang="en-US" sz="1200" dirty="0" smtClean="0"/>
              <a:t>Pass, Two </a:t>
            </a:r>
            <a:r>
              <a:rPr lang="en-US" sz="1200" dirty="0"/>
              <a:t>(2) Rice University complimentary tickets for the September 24, 2016 football </a:t>
            </a:r>
            <a:r>
              <a:rPr lang="en-US" sz="1200" dirty="0" smtClean="0"/>
              <a:t>game</a:t>
            </a:r>
            <a:r>
              <a:rPr lang="en-US" sz="1200" dirty="0"/>
              <a:t> </a:t>
            </a:r>
            <a:r>
              <a:rPr lang="en-US" sz="1200" dirty="0" smtClean="0"/>
              <a:t>and a raffle ticket for a chance to </a:t>
            </a:r>
            <a:r>
              <a:rPr lang="en-US" sz="1200" dirty="0" smtClean="0"/>
              <a:t>win a $10 </a:t>
            </a:r>
            <a:r>
              <a:rPr lang="en-US" sz="1200" dirty="0" smtClean="0"/>
              <a:t>Barnes and Noble gift </a:t>
            </a:r>
            <a:r>
              <a:rPr lang="en-US" sz="1200" dirty="0" smtClean="0"/>
              <a:t>card – (one per each grade.)</a:t>
            </a:r>
            <a:endParaRPr lang="en-US" sz="1200" dirty="0" smtClean="0"/>
          </a:p>
          <a:p>
            <a:pPr algn="just">
              <a:lnSpc>
                <a:spcPts val="600"/>
              </a:lnSpc>
            </a:pPr>
            <a:endParaRPr lang="en-US" sz="1200" dirty="0" smtClean="0"/>
          </a:p>
          <a:p>
            <a:pPr algn="ctr"/>
            <a:r>
              <a:rPr lang="en-US" sz="1400" b="1" dirty="0" smtClean="0"/>
              <a:t>The</a:t>
            </a:r>
            <a:r>
              <a:rPr lang="en-US" sz="1400" b="1" dirty="0"/>
              <a:t> overall</a:t>
            </a:r>
            <a:r>
              <a:rPr lang="en-US" sz="1400" b="1" dirty="0" smtClean="0"/>
              <a:t> top reader will receive a $50  Barnes &amp; Noble gift card. </a:t>
            </a:r>
          </a:p>
          <a:p>
            <a:pPr algn="just">
              <a:lnSpc>
                <a:spcPts val="600"/>
              </a:lnSpc>
            </a:pPr>
            <a:endParaRPr lang="en-US" sz="1200" dirty="0" smtClean="0"/>
          </a:p>
          <a:p>
            <a:pPr algn="just"/>
            <a:r>
              <a:rPr lang="en-US" sz="1200" b="1" dirty="0" smtClean="0"/>
              <a:t>ALL</a:t>
            </a:r>
            <a:r>
              <a:rPr lang="en-US" sz="1200" dirty="0" smtClean="0"/>
              <a:t> READERS WHO PARTICIPATE IN THE SUMMER READING PROGRAM WILL BE INCLUDED IN A POPSICLE PARTY DURING THE SUMMER READ CELEBRATION IN SEPTEMBER!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673" y="2594065"/>
            <a:ext cx="404525" cy="40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97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507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Aharoni</vt:lpstr>
      <vt:lpstr>Arial</vt:lpstr>
      <vt:lpstr>Calibri</vt:lpstr>
      <vt:lpstr>Calibri Light</vt:lpstr>
      <vt:lpstr>Elephant</vt:lpstr>
      <vt:lpstr>Wingdings</vt:lpstr>
      <vt:lpstr>Office Theme</vt:lpstr>
      <vt:lpstr>PowerPoint Presentation</vt:lpstr>
    </vt:vector>
  </TitlesOfParts>
  <Company>HISD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Oubre, Cynthia</dc:creator>
  <cp:lastModifiedBy>Oubre, Cynthia</cp:lastModifiedBy>
  <cp:revision>28</cp:revision>
  <cp:lastPrinted>2016-05-23T14:06:48Z</cp:lastPrinted>
  <dcterms:created xsi:type="dcterms:W3CDTF">2015-05-18T21:44:26Z</dcterms:created>
  <dcterms:modified xsi:type="dcterms:W3CDTF">2016-05-23T14:30:27Z</dcterms:modified>
</cp:coreProperties>
</file>